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1pPr>
    <a:lvl2pPr marL="278481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2pPr>
    <a:lvl3pPr marL="556961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3pPr>
    <a:lvl4pPr marL="835442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4pPr>
    <a:lvl5pPr marL="1113922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5pPr>
    <a:lvl6pPr marL="1392403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1670883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1949364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2227844" algn="l" defTabSz="55696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9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1BAA-6ECA-45CD-AA47-8981B600F8B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5591-E8E0-46EC-8B1E-B5519A46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04" y="7525520"/>
            <a:ext cx="5572313" cy="655954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Brush Script MT" pitchFamily="66" charset="0"/>
              </a:rPr>
              <a:t>Presented By</a:t>
            </a:r>
          </a:p>
          <a:p>
            <a:r>
              <a:rPr lang="en-US" sz="3600" i="1" dirty="0">
                <a:latin typeface="Brush Script MT" pitchFamily="66" charset="0"/>
              </a:rPr>
              <a:t> </a:t>
            </a:r>
            <a:r>
              <a:rPr lang="en-US" sz="3600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Thaier Abdalsatir Al-</a:t>
            </a:r>
            <a:r>
              <a:rPr lang="en-US" sz="3600" i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obidy</a:t>
            </a:r>
            <a:endParaRPr lang="en-US" sz="3600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157903"/>
            <a:ext cx="6858000" cy="1475202"/>
          </a:xfrm>
          <a:prstGeom prst="rect">
            <a:avLst/>
          </a:prstGeom>
        </p:spPr>
        <p:txBody>
          <a:bodyPr vert="horz" lIns="55723" tIns="27863" rIns="55723" bIns="27863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Bodoni MT Black" panose="02070A03080606020203" pitchFamily="18" charset="0"/>
              </a:rPr>
              <a:t>1-computer system Architecture</a:t>
            </a:r>
            <a:r>
              <a:rPr lang="en-US" sz="3291" dirty="0"/>
              <a:t/>
            </a:r>
            <a:br>
              <a:rPr lang="en-US" sz="3291" dirty="0"/>
            </a:br>
            <a:endParaRPr lang="en-US" sz="3291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23" y="316876"/>
            <a:ext cx="1255384" cy="9861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5" y="501086"/>
            <a:ext cx="1041230" cy="1143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04" y="3059757"/>
            <a:ext cx="583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4800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525" y="1005806"/>
            <a:ext cx="5246166" cy="1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98" dirty="0"/>
          </a:p>
        </p:txBody>
      </p:sp>
    </p:spTree>
    <p:extLst>
      <p:ext uri="{BB962C8B-B14F-4D97-AF65-F5344CB8AC3E}">
        <p14:creationId xmlns:p14="http://schemas.microsoft.com/office/powerpoint/2010/main" val="30713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3" cy="9906000"/>
          </a:xfrm>
        </p:spPr>
      </p:pic>
    </p:spTree>
    <p:extLst>
      <p:ext uri="{BB962C8B-B14F-4D97-AF65-F5344CB8AC3E}">
        <p14:creationId xmlns:p14="http://schemas.microsoft.com/office/powerpoint/2010/main" val="29996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425937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0"/>
            <a:ext cx="7026442" cy="9906000"/>
          </a:xfrm>
        </p:spPr>
      </p:pic>
    </p:spTree>
    <p:extLst>
      <p:ext uri="{BB962C8B-B14F-4D97-AF65-F5344CB8AC3E}">
        <p14:creationId xmlns:p14="http://schemas.microsoft.com/office/powerpoint/2010/main" val="6831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24619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16871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33946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35301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19728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23</Words>
  <Application>Microsoft Office PowerPoint</Application>
  <PresentationFormat>A4 Paper (210x297 mm)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Bernard MT Condensed</vt:lpstr>
      <vt:lpstr>Bodoni MT Black</vt:lpstr>
      <vt:lpstr>Brush Script MT</vt:lpstr>
      <vt:lpstr>Calibri</vt:lpstr>
      <vt:lpstr>Calibri Light</vt:lpstr>
      <vt:lpstr>Copperplate Gothic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1-computer system architecture</dc:title>
  <dc:creator>Abdullah Thaier</dc:creator>
  <cp:lastModifiedBy>Abdullah Thaier</cp:lastModifiedBy>
  <cp:revision>7</cp:revision>
  <dcterms:created xsi:type="dcterms:W3CDTF">2018-11-10T23:31:04Z</dcterms:created>
  <dcterms:modified xsi:type="dcterms:W3CDTF">2018-11-11T00:39:50Z</dcterms:modified>
</cp:coreProperties>
</file>